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0" r:id="rId5"/>
    <p:sldId id="263" r:id="rId6"/>
    <p:sldId id="269" r:id="rId7"/>
    <p:sldId id="266" r:id="rId8"/>
    <p:sldId id="262" r:id="rId9"/>
    <p:sldId id="267" r:id="rId10"/>
    <p:sldId id="268" r:id="rId11"/>
    <p:sldId id="271" r:id="rId12"/>
    <p:sldId id="272" r:id="rId13"/>
    <p:sldId id="273" r:id="rId14"/>
    <p:sldId id="274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97" r:id="rId23"/>
    <p:sldId id="275" r:id="rId24"/>
    <p:sldId id="277" r:id="rId25"/>
    <p:sldId id="288" r:id="rId26"/>
    <p:sldId id="289" r:id="rId27"/>
    <p:sldId id="287" r:id="rId28"/>
    <p:sldId id="286" r:id="rId29"/>
    <p:sldId id="279" r:id="rId30"/>
    <p:sldId id="291" r:id="rId31"/>
    <p:sldId id="292" r:id="rId32"/>
    <p:sldId id="293" r:id="rId33"/>
    <p:sldId id="290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18C5512-8CD2-4634-9B36-A51D8CCD04D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A45D2D3-FC93-43CF-B807-82BF5E31EA9A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Voor fotoclub Limburgs Licht </a:t>
            </a:r>
            <a:br>
              <a:rPr lang="nl-NL" dirty="0" smtClean="0"/>
            </a:br>
            <a:r>
              <a:rPr lang="nl-NL" dirty="0" smtClean="0"/>
              <a:t>op</a:t>
            </a:r>
            <a:br>
              <a:rPr lang="nl-NL" dirty="0" smtClean="0"/>
            </a:br>
            <a:r>
              <a:rPr lang="nl-NL" dirty="0" smtClean="0"/>
              <a:t>8 oktober 2018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dirty="0" smtClean="0"/>
              <a:t>RAW 2.0</a:t>
            </a:r>
            <a:endParaRPr lang="nl-NL" sz="8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6360"/>
            <a:ext cx="1133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Hoe kunnen we het werken met RAW verbeteren ?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3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Hoe kunnen we het werken met RAW verbeteren ?</a:t>
            </a:r>
          </a:p>
          <a:p>
            <a:pPr lvl="1"/>
            <a:r>
              <a:rPr lang="nl-NL" sz="2800" dirty="0" smtClean="0"/>
              <a:t>Workflow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Hoe kunnen we het werken met RAW verbeteren ?</a:t>
            </a:r>
          </a:p>
          <a:p>
            <a:pPr lvl="1"/>
            <a:r>
              <a:rPr lang="nl-NL" sz="2800" dirty="0" smtClean="0"/>
              <a:t>Workflow</a:t>
            </a:r>
          </a:p>
          <a:p>
            <a:pPr lvl="1"/>
            <a:r>
              <a:rPr lang="nl-NL" sz="2800" dirty="0" smtClean="0"/>
              <a:t>Automatische wijzigingen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6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Hoe kunnen we het werken met RAW verbeteren ?</a:t>
            </a:r>
          </a:p>
          <a:p>
            <a:pPr lvl="1"/>
            <a:r>
              <a:rPr lang="nl-NL" sz="2800" dirty="0" smtClean="0"/>
              <a:t>Workflow</a:t>
            </a:r>
          </a:p>
          <a:p>
            <a:pPr lvl="1"/>
            <a:r>
              <a:rPr lang="nl-NL" sz="2800" dirty="0" smtClean="0"/>
              <a:t>Automatische wijzigingen</a:t>
            </a:r>
          </a:p>
          <a:p>
            <a:pPr lvl="1"/>
            <a:r>
              <a:rPr lang="nl-NL" sz="2800" dirty="0" smtClean="0"/>
              <a:t>Gooi weg wat je niet bevalt</a:t>
            </a:r>
          </a:p>
          <a:p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Workflow voor opname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248472" cy="364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Workflow tijdens opname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391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Workflow tijdens opname</a:t>
            </a:r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r>
              <a:rPr lang="nl-NL" sz="2800" dirty="0" smtClean="0"/>
              <a:t>Gebruik een grijskaart indien mogelijk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391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Gebruik een grijskaart indien mogelijk</a:t>
            </a:r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3096344" cy="24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Gebruik een grijskaart indien mogelijk</a:t>
            </a:r>
          </a:p>
          <a:p>
            <a:r>
              <a:rPr lang="nl-NL" sz="2800" dirty="0" smtClean="0"/>
              <a:t>Neem voor elk gewijzigd licht nieuwe referentiefoto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Gebruik een grijskaart indien mogelijk</a:t>
            </a:r>
          </a:p>
          <a:p>
            <a:r>
              <a:rPr lang="nl-NL" sz="2800" dirty="0" smtClean="0"/>
              <a:t>Neem voor elk gewijzigd licht nieuwe referentiefoto</a:t>
            </a:r>
          </a:p>
          <a:p>
            <a:r>
              <a:rPr lang="nl-NL" sz="2800" dirty="0" smtClean="0"/>
              <a:t>Ergens in beeld, met zelfde lichtbron als onderwerp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Wie is inmiddels overgestapt van JPG naar RAW ?</a:t>
            </a:r>
          </a:p>
          <a:p>
            <a:pPr marL="0" indent="0">
              <a:buNone/>
            </a:pPr>
            <a:endParaRPr lang="nl-NL" sz="2800" dirty="0" smtClean="0"/>
          </a:p>
          <a:p>
            <a:endParaRPr lang="nl-NL" sz="2800" dirty="0" smtClean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Gebruik een grijskaart indien mogelijk</a:t>
            </a:r>
          </a:p>
          <a:p>
            <a:r>
              <a:rPr lang="nl-NL" sz="2800" dirty="0" smtClean="0"/>
              <a:t>Neem voor elk gewijzigd licht nieuwe referentiefoto</a:t>
            </a:r>
          </a:p>
          <a:p>
            <a:r>
              <a:rPr lang="nl-NL" sz="2800" dirty="0" smtClean="0"/>
              <a:t>Ergens in beeld, met zelfde lichtbron als onderwerp</a:t>
            </a:r>
          </a:p>
          <a:p>
            <a:r>
              <a:rPr lang="nl-NL" sz="2800" dirty="0" smtClean="0"/>
              <a:t>Geen reflectie of schaduw </a:t>
            </a:r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4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20" y="182880"/>
            <a:ext cx="7924800" cy="1143000"/>
          </a:xfrm>
        </p:spPr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Gebruik een grijskaart of zoek vervanging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2564904"/>
            <a:ext cx="1725052" cy="25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555937" cy="25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07" y="2542159"/>
            <a:ext cx="1729650" cy="25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20" y="182880"/>
            <a:ext cx="7924800" cy="1143000"/>
          </a:xfrm>
        </p:spPr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Gebruik een grijskaart </a:t>
            </a:r>
            <a:endParaRPr lang="nl-NL" sz="2800" dirty="0" smtClean="0"/>
          </a:p>
          <a:p>
            <a:r>
              <a:rPr lang="nl-NL" sz="2800" dirty="0" smtClean="0"/>
              <a:t>Bij opname grijskaart volledig in beeld handmatig instellen witbalans</a:t>
            </a:r>
          </a:p>
          <a:p>
            <a:pPr marL="0" indent="0">
              <a:buNone/>
            </a:pPr>
            <a:r>
              <a:rPr lang="nl-NL" sz="2800" dirty="0" smtClean="0"/>
              <a:t>of</a:t>
            </a:r>
          </a:p>
          <a:p>
            <a:r>
              <a:rPr lang="nl-NL" sz="2800" dirty="0" smtClean="0"/>
              <a:t>Bij nabewerking de witbalans handmatig corrigeren door pipet op de grijskaart </a:t>
            </a:r>
          </a:p>
          <a:p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Workflow nabewerking opnamen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3625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Automatische wijzigingen</a:t>
            </a:r>
          </a:p>
          <a:p>
            <a:pPr lvl="1"/>
            <a:r>
              <a:rPr lang="nl-NL" sz="2800" dirty="0" smtClean="0"/>
              <a:t>Afhankelijk van gebruikt programma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Automatische wijzigingen</a:t>
            </a:r>
          </a:p>
          <a:p>
            <a:pPr lvl="1"/>
            <a:r>
              <a:rPr lang="nl-NL" sz="2800" dirty="0" smtClean="0"/>
              <a:t>Afhankelijk van gebruikt programma</a:t>
            </a:r>
          </a:p>
          <a:p>
            <a:pPr lvl="1"/>
            <a:r>
              <a:rPr lang="nl-NL" sz="2800" dirty="0" smtClean="0"/>
              <a:t>Maak profielen aan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Automatische wijzigingen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5" y="2132856"/>
            <a:ext cx="2320605" cy="299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30" y="2132856"/>
            <a:ext cx="1326334" cy="29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33" y="2132856"/>
            <a:ext cx="1607868" cy="299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Automatische wijzigingen</a:t>
            </a:r>
          </a:p>
          <a:p>
            <a:pPr lvl="1"/>
            <a:r>
              <a:rPr lang="nl-NL" sz="2800" dirty="0" smtClean="0"/>
              <a:t>Afhankelijk van gebruikt programma</a:t>
            </a:r>
          </a:p>
          <a:p>
            <a:pPr lvl="1"/>
            <a:r>
              <a:rPr lang="nl-NL" sz="2800" dirty="0" smtClean="0"/>
              <a:t>Maak profielen aan</a:t>
            </a:r>
          </a:p>
          <a:p>
            <a:pPr lvl="1"/>
            <a:r>
              <a:rPr lang="nl-NL" sz="2800" dirty="0" smtClean="0"/>
              <a:t>Laat de computer voor je werken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944216" cy="25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Automatische wijzigingen</a:t>
            </a:r>
          </a:p>
          <a:p>
            <a:pPr lvl="1"/>
            <a:r>
              <a:rPr lang="nl-NL" sz="2800" dirty="0" smtClean="0"/>
              <a:t>Afhankelijk van gebruikt programma</a:t>
            </a:r>
          </a:p>
          <a:p>
            <a:pPr lvl="1"/>
            <a:r>
              <a:rPr lang="nl-NL" sz="2800" dirty="0" smtClean="0"/>
              <a:t>Maak profielen aan</a:t>
            </a:r>
          </a:p>
          <a:p>
            <a:pPr lvl="1"/>
            <a:r>
              <a:rPr lang="nl-NL" sz="2800" dirty="0" smtClean="0"/>
              <a:t>Laat de computer voor je werken</a:t>
            </a:r>
          </a:p>
          <a:p>
            <a:pPr lvl="1"/>
            <a:r>
              <a:rPr lang="nl-NL" sz="2800" dirty="0" smtClean="0"/>
              <a:t>Pas per foto aan wat je niet bevalt 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Gooi weg……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3284785" cy="33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/>
              <a:t>Wie is inmiddels overgestapt van JPG naar RAW ?</a:t>
            </a:r>
          </a:p>
          <a:p>
            <a:r>
              <a:rPr lang="nl-NL" sz="2800" dirty="0" smtClean="0"/>
              <a:t>Ben je tegen problemen aangelopen ?</a:t>
            </a:r>
          </a:p>
          <a:p>
            <a:pPr marL="0" indent="0">
              <a:buNone/>
            </a:pPr>
            <a:endParaRPr lang="nl-NL" sz="2800" dirty="0" smtClean="0"/>
          </a:p>
          <a:p>
            <a:endParaRPr lang="nl-NL" sz="2800" dirty="0" smtClean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Opslag</a:t>
            </a:r>
          </a:p>
          <a:p>
            <a:pPr lvl="1"/>
            <a:r>
              <a:rPr lang="nl-NL" sz="2800" dirty="0" err="1" smtClean="0"/>
              <a:t>Veeeeeeel</a:t>
            </a:r>
            <a:r>
              <a:rPr lang="nl-NL" sz="2800" dirty="0" smtClean="0"/>
              <a:t> goedkoper dan “vroeger” !</a:t>
            </a:r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Opslag</a:t>
            </a:r>
          </a:p>
          <a:p>
            <a:pPr lvl="1"/>
            <a:r>
              <a:rPr lang="nl-NL" sz="2800" dirty="0" err="1" smtClean="0"/>
              <a:t>Veeeeeeel</a:t>
            </a:r>
            <a:r>
              <a:rPr lang="nl-NL" sz="2800" dirty="0" smtClean="0"/>
              <a:t> goedkoper dan “vroeger” !</a:t>
            </a:r>
          </a:p>
          <a:p>
            <a:pPr lvl="1"/>
            <a:r>
              <a:rPr lang="nl-NL" sz="2800" dirty="0" err="1" smtClean="0"/>
              <a:t>Veeeeeeel</a:t>
            </a:r>
            <a:r>
              <a:rPr lang="nl-NL" sz="2800" dirty="0" smtClean="0"/>
              <a:t> groter dan “vroeger” !</a:t>
            </a:r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Opslag</a:t>
            </a:r>
          </a:p>
          <a:p>
            <a:pPr lvl="1"/>
            <a:r>
              <a:rPr lang="nl-NL" sz="2800" dirty="0" err="1" smtClean="0"/>
              <a:t>Veeeeeeel</a:t>
            </a:r>
            <a:r>
              <a:rPr lang="nl-NL" sz="2800" dirty="0" smtClean="0"/>
              <a:t> goedkoper dan “vroeger” !</a:t>
            </a:r>
          </a:p>
          <a:p>
            <a:pPr lvl="1"/>
            <a:r>
              <a:rPr lang="nl-NL" sz="2800" dirty="0" err="1" smtClean="0"/>
              <a:t>Veeeeeeel</a:t>
            </a:r>
            <a:r>
              <a:rPr lang="nl-NL" sz="2800" dirty="0" smtClean="0"/>
              <a:t> groter dan “vroeger” !</a:t>
            </a:r>
          </a:p>
          <a:p>
            <a:pPr lvl="1"/>
            <a:r>
              <a:rPr lang="nl-NL" sz="2800" dirty="0" err="1" smtClean="0"/>
              <a:t>Veeeeeeel</a:t>
            </a:r>
            <a:r>
              <a:rPr lang="nl-NL" sz="2800" dirty="0" smtClean="0"/>
              <a:t> meer keuze dan “vroeger” !</a:t>
            </a:r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Opslag</a:t>
            </a:r>
          </a:p>
          <a:p>
            <a:pPr lvl="1"/>
            <a:r>
              <a:rPr lang="nl-NL" sz="2800" dirty="0" smtClean="0"/>
              <a:t>Camera bepaalt gebruikt media</a:t>
            </a:r>
          </a:p>
          <a:p>
            <a:pPr lvl="2"/>
            <a:r>
              <a:rPr lang="nl-NL" sz="2800" dirty="0" smtClean="0"/>
              <a:t>SD, CF…..etc.</a:t>
            </a:r>
          </a:p>
          <a:p>
            <a:pPr lvl="1"/>
            <a:r>
              <a:rPr lang="nl-NL" sz="2800" dirty="0" smtClean="0"/>
              <a:t>Computer bepaalt gebruikt media</a:t>
            </a:r>
          </a:p>
          <a:p>
            <a:pPr lvl="2"/>
            <a:r>
              <a:rPr lang="nl-NL" sz="2800" dirty="0" smtClean="0"/>
              <a:t>HDD, SSD…..etc.</a:t>
            </a:r>
          </a:p>
          <a:p>
            <a:pPr lvl="1"/>
            <a:r>
              <a:rPr lang="nl-NL" sz="2800" dirty="0" smtClean="0"/>
              <a:t>Netwerk bepaalt gebruikt media</a:t>
            </a:r>
          </a:p>
          <a:p>
            <a:pPr lvl="2"/>
            <a:r>
              <a:rPr lang="nl-NL" sz="2800" dirty="0" smtClean="0"/>
              <a:t>Cloud, NAS…..etc. </a:t>
            </a:r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Opslag</a:t>
            </a:r>
          </a:p>
          <a:p>
            <a:pPr lvl="1"/>
            <a:r>
              <a:rPr lang="nl-NL" sz="2800" dirty="0" smtClean="0"/>
              <a:t>FOUT !</a:t>
            </a:r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Opslag</a:t>
            </a:r>
          </a:p>
          <a:p>
            <a:pPr lvl="1"/>
            <a:r>
              <a:rPr lang="nl-NL" sz="2800" dirty="0" smtClean="0"/>
              <a:t>FOUT !</a:t>
            </a:r>
          </a:p>
          <a:p>
            <a:pPr lvl="1"/>
            <a:r>
              <a:rPr lang="nl-NL" sz="2800" dirty="0" smtClean="0"/>
              <a:t>Je bepaalt zelf welke media worden gebruikt !</a:t>
            </a:r>
          </a:p>
          <a:p>
            <a:pPr lvl="1"/>
            <a:r>
              <a:rPr lang="nl-NL" sz="2800" dirty="0" smtClean="0"/>
              <a:t>Gebruik juiste cards</a:t>
            </a:r>
          </a:p>
          <a:p>
            <a:pPr lvl="1"/>
            <a:r>
              <a:rPr lang="nl-NL" sz="2800" dirty="0" smtClean="0"/>
              <a:t>Gebruik juiste Disk</a:t>
            </a:r>
          </a:p>
          <a:p>
            <a:pPr lvl="1"/>
            <a:r>
              <a:rPr lang="nl-NL" sz="2800" dirty="0" smtClean="0"/>
              <a:t>Gebruik goede back-up mogelijkheid  </a:t>
            </a:r>
            <a:endParaRPr lang="nl-NL" sz="2800" dirty="0"/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nl-NL" sz="2800" dirty="0" smtClean="0"/>
              <a:t>Jij bent aan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195736" y="2420888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1537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/>
              <a:t>Wie is inmiddels overgestapt van JPG naar RAW ?</a:t>
            </a:r>
          </a:p>
          <a:p>
            <a:r>
              <a:rPr lang="nl-NL" sz="2800" dirty="0" smtClean="0"/>
              <a:t>Ben je tegen problemen aangelopen ?</a:t>
            </a:r>
          </a:p>
          <a:p>
            <a:r>
              <a:rPr lang="nl-NL" sz="2800" dirty="0"/>
              <a:t>W</a:t>
            </a:r>
            <a:r>
              <a:rPr lang="nl-NL" sz="2800" dirty="0" smtClean="0"/>
              <a:t>aarom (nog) niet ?</a:t>
            </a:r>
          </a:p>
          <a:p>
            <a:pPr marL="0" indent="0">
              <a:buNone/>
            </a:pPr>
            <a:endParaRPr lang="nl-NL" sz="2800" dirty="0" smtClean="0"/>
          </a:p>
          <a:p>
            <a:endParaRPr lang="nl-NL" sz="2800" dirty="0" smtClean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  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Welke soorten bestaan er ?</a:t>
            </a:r>
          </a:p>
          <a:p>
            <a:pPr marL="0" indent="0">
              <a:buNone/>
            </a:pPr>
            <a:endParaRPr lang="nl-NL" sz="2800" dirty="0" smtClean="0"/>
          </a:p>
          <a:p>
            <a:endParaRPr lang="nl-NL" sz="2800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2764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Wat heb je voor gebruik van RAW nodig ?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1331789" cy="133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059832" y="299695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+</a:t>
            </a:r>
            <a:endParaRPr lang="nl-N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3840"/>
            <a:ext cx="2139612" cy="127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84" y="2703840"/>
            <a:ext cx="183735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012160" y="302087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+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6335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Wat heb je voor gebruik van RAW nodig ?</a:t>
            </a:r>
          </a:p>
          <a:p>
            <a:r>
              <a:rPr lang="nl-NL" sz="2800" dirty="0" smtClean="0"/>
              <a:t>Een (gratis) software pakket, bijvoorbeeld:</a:t>
            </a:r>
          </a:p>
          <a:p>
            <a:pPr lvl="1"/>
            <a:r>
              <a:rPr lang="nl-NL" sz="2800" dirty="0" smtClean="0"/>
              <a:t>Camera RAW</a:t>
            </a:r>
          </a:p>
          <a:p>
            <a:pPr lvl="1"/>
            <a:r>
              <a:rPr lang="nl-NL" sz="2800" dirty="0" smtClean="0"/>
              <a:t>ViewNX2</a:t>
            </a:r>
          </a:p>
          <a:p>
            <a:pPr lvl="1"/>
            <a:r>
              <a:rPr lang="nl-NL" sz="2800" dirty="0" smtClean="0"/>
              <a:t>GIMP</a:t>
            </a:r>
          </a:p>
          <a:p>
            <a:pPr lvl="1"/>
            <a:r>
              <a:rPr lang="nl-NL" sz="2800" dirty="0" smtClean="0"/>
              <a:t>Silkypix</a:t>
            </a:r>
          </a:p>
          <a:p>
            <a:pPr lvl="1"/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8800"/>
            <a:ext cx="973257" cy="64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Hoe werkt het ?</a:t>
            </a:r>
          </a:p>
          <a:p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RAW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/>
              <a:t>Hoe werkt het ?</a:t>
            </a:r>
          </a:p>
          <a:p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112568" cy="328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3185"/>
            <a:ext cx="11334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171</TotalTime>
  <Words>455</Words>
  <Application>Microsoft Office PowerPoint</Application>
  <PresentationFormat>Diavoorstelling (4:3)</PresentationFormat>
  <Paragraphs>150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Horizon</vt:lpstr>
      <vt:lpstr>RAW 2.0</vt:lpstr>
      <vt:lpstr>RAW  </vt:lpstr>
      <vt:lpstr>RAW  </vt:lpstr>
      <vt:lpstr>RAW  </vt:lpstr>
      <vt:lpstr>RAW   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  <vt:lpstr>RAW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</dc:title>
  <dc:creator>Rolf</dc:creator>
  <cp:lastModifiedBy>Rolf</cp:lastModifiedBy>
  <cp:revision>19</cp:revision>
  <dcterms:created xsi:type="dcterms:W3CDTF">2017-11-13T20:01:09Z</dcterms:created>
  <dcterms:modified xsi:type="dcterms:W3CDTF">2018-10-08T20:28:39Z</dcterms:modified>
</cp:coreProperties>
</file>