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3" r:id="rId5"/>
    <p:sldId id="262" r:id="rId6"/>
    <p:sldId id="265" r:id="rId7"/>
    <p:sldId id="264" r:id="rId8"/>
    <p:sldId id="268" r:id="rId9"/>
    <p:sldId id="259" r:id="rId10"/>
    <p:sldId id="260" r:id="rId11"/>
    <p:sldId id="266" r:id="rId12"/>
    <p:sldId id="267" r:id="rId13"/>
    <p:sldId id="269" r:id="rId14"/>
    <p:sldId id="270" r:id="rId15"/>
    <p:sldId id="274" r:id="rId16"/>
    <p:sldId id="271" r:id="rId17"/>
    <p:sldId id="275" r:id="rId18"/>
    <p:sldId id="276" r:id="rId19"/>
    <p:sldId id="272" r:id="rId20"/>
    <p:sldId id="273" r:id="rId21"/>
    <p:sldId id="277" r:id="rId22"/>
    <p:sldId id="278" r:id="rId23"/>
    <p:sldId id="279" r:id="rId24"/>
    <p:sldId id="280" r:id="rId25"/>
    <p:sldId id="281" r:id="rId26"/>
    <p:sldId id="289" r:id="rId27"/>
    <p:sldId id="291" r:id="rId28"/>
    <p:sldId id="290" r:id="rId29"/>
    <p:sldId id="292" r:id="rId30"/>
    <p:sldId id="282" r:id="rId31"/>
    <p:sldId id="283" r:id="rId32"/>
    <p:sldId id="287" r:id="rId33"/>
    <p:sldId id="285" r:id="rId34"/>
    <p:sldId id="284" r:id="rId35"/>
    <p:sldId id="286" r:id="rId36"/>
    <p:sldId id="288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2E5F6-4CEF-4A0B-A504-890AAA1BF22E}" type="datetimeFigureOut">
              <a:rPr lang="nl-NL" smtClean="0"/>
              <a:t>10-3-2019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84EBF-7AEB-436B-AC84-6B6D7BBB1C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61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A161-7C45-4106-B33A-99F5E26856FC}" type="datetimeFigureOut">
              <a:rPr lang="nl-NL" smtClean="0"/>
              <a:t>10-3-2019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8212-A7FB-4763-8DE4-F1AF680E0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887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A161-7C45-4106-B33A-99F5E26856FC}" type="datetimeFigureOut">
              <a:rPr lang="nl-NL" smtClean="0"/>
              <a:t>10-3-2019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8212-A7FB-4763-8DE4-F1AF680E0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33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A161-7C45-4106-B33A-99F5E26856FC}" type="datetimeFigureOut">
              <a:rPr lang="nl-NL" smtClean="0"/>
              <a:t>10-3-2019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8212-A7FB-4763-8DE4-F1AF680E0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42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A161-7C45-4106-B33A-99F5E26856FC}" type="datetimeFigureOut">
              <a:rPr lang="nl-NL" smtClean="0"/>
              <a:t>10-3-2019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8212-A7FB-4763-8DE4-F1AF680E0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79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A161-7C45-4106-B33A-99F5E26856FC}" type="datetimeFigureOut">
              <a:rPr lang="nl-NL" smtClean="0"/>
              <a:t>10-3-2019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8212-A7FB-4763-8DE4-F1AF680E0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99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A161-7C45-4106-B33A-99F5E26856FC}" type="datetimeFigureOut">
              <a:rPr lang="nl-NL" smtClean="0"/>
              <a:t>10-3-2019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8212-A7FB-4763-8DE4-F1AF680E0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44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A161-7C45-4106-B33A-99F5E26856FC}" type="datetimeFigureOut">
              <a:rPr lang="nl-NL" smtClean="0"/>
              <a:t>10-3-2019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8212-A7FB-4763-8DE4-F1AF680E0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22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A161-7C45-4106-B33A-99F5E26856FC}" type="datetimeFigureOut">
              <a:rPr lang="nl-NL" smtClean="0"/>
              <a:t>10-3-2019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8212-A7FB-4763-8DE4-F1AF680E0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81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A161-7C45-4106-B33A-99F5E26856FC}" type="datetimeFigureOut">
              <a:rPr lang="nl-NL" smtClean="0"/>
              <a:t>10-3-2019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8212-A7FB-4763-8DE4-F1AF680E0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63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A161-7C45-4106-B33A-99F5E26856FC}" type="datetimeFigureOut">
              <a:rPr lang="nl-NL" smtClean="0"/>
              <a:t>10-3-2019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8212-A7FB-4763-8DE4-F1AF680E0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649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A161-7C45-4106-B33A-99F5E26856FC}" type="datetimeFigureOut">
              <a:rPr lang="nl-NL" smtClean="0"/>
              <a:t>10-3-2019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8212-A7FB-4763-8DE4-F1AF680E0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98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8A161-7C45-4106-B33A-99F5E26856FC}" type="datetimeFigureOut">
              <a:rPr lang="nl-NL" smtClean="0"/>
              <a:t>10-3-2019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78212-A7FB-4763-8DE4-F1AF680E0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00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196752"/>
            <a:ext cx="7143750" cy="47815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4624"/>
            <a:ext cx="7772400" cy="1470025"/>
          </a:xfrm>
        </p:spPr>
        <p:txBody>
          <a:bodyPr>
            <a:normAutofit/>
          </a:bodyPr>
          <a:lstStyle/>
          <a:p>
            <a:r>
              <a:rPr lang="nl-NL" sz="4800" dirty="0" smtClean="0"/>
              <a:t>Reisfotografie</a:t>
            </a:r>
            <a:endParaRPr lang="nl-NL" sz="4800" dirty="0"/>
          </a:p>
        </p:txBody>
      </p:sp>
      <p:sp>
        <p:nvSpPr>
          <p:cNvPr id="5" name="Tekstvak 4"/>
          <p:cNvSpPr txBox="1"/>
          <p:nvPr/>
        </p:nvSpPr>
        <p:spPr>
          <a:xfrm>
            <a:off x="6487691" y="621184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12 maart 2019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31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Bereid je voor</a:t>
            </a:r>
          </a:p>
          <a:p>
            <a:pPr lvl="1"/>
            <a:r>
              <a:rPr lang="nl-NL" dirty="0"/>
              <a:t>a</a:t>
            </a:r>
            <a:r>
              <a:rPr lang="nl-NL" dirty="0" smtClean="0"/>
              <a:t>pparatuur checken</a:t>
            </a:r>
          </a:p>
          <a:p>
            <a:pPr lvl="1"/>
            <a:r>
              <a:rPr lang="nl-NL" dirty="0" smtClean="0"/>
              <a:t>schoonmaken lenzen/sensor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34228"/>
            <a:ext cx="2199903" cy="144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62862"/>
            <a:ext cx="2324431" cy="1720800"/>
          </a:xfrm>
          <a:prstGeom prst="rect">
            <a:avLst/>
          </a:prstGeom>
        </p:spPr>
      </p:pic>
      <p:sp>
        <p:nvSpPr>
          <p:cNvPr id="6" name="PIJL-RECHTS 5"/>
          <p:cNvSpPr/>
          <p:nvPr/>
        </p:nvSpPr>
        <p:spPr>
          <a:xfrm>
            <a:off x="3779912" y="4623262"/>
            <a:ext cx="792088" cy="317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64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Bereid je voor</a:t>
            </a:r>
          </a:p>
          <a:p>
            <a:pPr lvl="1"/>
            <a:r>
              <a:rPr lang="nl-NL" dirty="0" smtClean="0"/>
              <a:t>statief</a:t>
            </a:r>
          </a:p>
          <a:p>
            <a:pPr lvl="1"/>
            <a:r>
              <a:rPr lang="nl-NL" dirty="0"/>
              <a:t>a</a:t>
            </a:r>
            <a:r>
              <a:rPr lang="nl-NL" dirty="0" smtClean="0"/>
              <a:t>ccu’s en oplader/reisstekker</a:t>
            </a:r>
          </a:p>
          <a:p>
            <a:pPr lvl="1"/>
            <a:r>
              <a:rPr lang="nl-NL" dirty="0" smtClean="0"/>
              <a:t>geheugenkaarten (back-up!)</a:t>
            </a:r>
          </a:p>
          <a:p>
            <a:pPr lvl="1"/>
            <a:r>
              <a:rPr lang="nl-NL" dirty="0" smtClean="0"/>
              <a:t>aankoopnota</a:t>
            </a:r>
          </a:p>
          <a:p>
            <a:pPr marL="457200" lvl="1" indent="0">
              <a:buNone/>
            </a:pPr>
            <a:endParaRPr lang="nl-NL" dirty="0" smtClean="0"/>
          </a:p>
          <a:p>
            <a:pPr lvl="1"/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  <a:p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45" y="1700808"/>
            <a:ext cx="2370434" cy="160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2530252" cy="13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60" y="3861048"/>
            <a:ext cx="2016933" cy="122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43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De reis</a:t>
            </a:r>
          </a:p>
          <a:p>
            <a:pPr lvl="1"/>
            <a:r>
              <a:rPr lang="nl-NL" dirty="0" smtClean="0"/>
              <a:t>fotograferen</a:t>
            </a:r>
          </a:p>
          <a:p>
            <a:pPr lvl="1"/>
            <a:r>
              <a:rPr lang="nl-NL" dirty="0" smtClean="0"/>
              <a:t>ontspannen</a:t>
            </a:r>
          </a:p>
          <a:p>
            <a:pPr lvl="1"/>
            <a:r>
              <a:rPr lang="nl-NL" dirty="0" smtClean="0"/>
              <a:t>let op je apparatuur</a:t>
            </a:r>
          </a:p>
          <a:p>
            <a:pPr marL="457200" lvl="1" indent="0">
              <a:buNone/>
            </a:pPr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034103" cy="197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17659"/>
            <a:ext cx="1892051" cy="1271581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58443"/>
            <a:ext cx="2160240" cy="160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7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Eindelijk fotograferen</a:t>
            </a:r>
          </a:p>
          <a:p>
            <a:pPr lvl="1"/>
            <a:r>
              <a:rPr lang="nl-NL" dirty="0"/>
              <a:t>l</a:t>
            </a:r>
            <a:r>
              <a:rPr lang="nl-NL" dirty="0" smtClean="0"/>
              <a:t>andschap</a:t>
            </a:r>
          </a:p>
          <a:p>
            <a:pPr lvl="1"/>
            <a:r>
              <a:rPr lang="nl-NL" dirty="0"/>
              <a:t>p</a:t>
            </a:r>
            <a:r>
              <a:rPr lang="nl-NL" dirty="0" smtClean="0"/>
              <a:t>ortret</a:t>
            </a:r>
          </a:p>
          <a:p>
            <a:pPr lvl="1"/>
            <a:r>
              <a:rPr lang="nl-NL" dirty="0" smtClean="0"/>
              <a:t>…….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76" y="1988840"/>
            <a:ext cx="158165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96952"/>
            <a:ext cx="2592287" cy="174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Compositie</a:t>
            </a:r>
          </a:p>
          <a:p>
            <a:pPr lvl="1"/>
            <a:r>
              <a:rPr lang="nl-NL" dirty="0" smtClean="0"/>
              <a:t>gulden snede</a:t>
            </a:r>
          </a:p>
          <a:p>
            <a:pPr lvl="1"/>
            <a:r>
              <a:rPr lang="nl-NL" dirty="0" smtClean="0"/>
              <a:t>regel van derden</a:t>
            </a:r>
          </a:p>
          <a:p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7839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Compositie</a:t>
            </a:r>
          </a:p>
          <a:p>
            <a:pPr lvl="1"/>
            <a:r>
              <a:rPr lang="nl-NL" dirty="0" smtClean="0"/>
              <a:t>gulden snede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lvl="1"/>
            <a:r>
              <a:rPr lang="nl-NL" dirty="0" smtClean="0"/>
              <a:t>regel van derden</a:t>
            </a:r>
          </a:p>
          <a:p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299" y="4148215"/>
            <a:ext cx="2738449" cy="183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747" y="2132856"/>
            <a:ext cx="2710701" cy="183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1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Compositie</a:t>
            </a:r>
          </a:p>
          <a:p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04864"/>
            <a:ext cx="4896544" cy="32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69" y="2204864"/>
            <a:ext cx="4891286" cy="33063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Compositie</a:t>
            </a:r>
          </a:p>
          <a:p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0832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70" y="2222257"/>
            <a:ext cx="4860540" cy="32715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Compositie</a:t>
            </a:r>
          </a:p>
          <a:p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1397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Compositie</a:t>
            </a:r>
          </a:p>
          <a:p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6618"/>
            <a:ext cx="5066705" cy="338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4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Bereid je voor</a:t>
            </a:r>
          </a:p>
          <a:p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20" y="2780928"/>
            <a:ext cx="2765357" cy="287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1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Standpunt</a:t>
            </a:r>
          </a:p>
          <a:p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12" y="2132856"/>
            <a:ext cx="5300366" cy="35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99" y="2133082"/>
            <a:ext cx="5339879" cy="35798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Standpunt</a:t>
            </a:r>
          </a:p>
          <a:p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6054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08920"/>
            <a:ext cx="4536504" cy="25006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Kadering</a:t>
            </a:r>
          </a:p>
          <a:p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3925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20" y="1877512"/>
            <a:ext cx="5882176" cy="39863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Kadering</a:t>
            </a:r>
          </a:p>
          <a:p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5212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29" y="1475082"/>
            <a:ext cx="4576639" cy="45637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Reflectie en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Spiegeling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2655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6" y="3356992"/>
            <a:ext cx="3451058" cy="23056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Reflectie en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Spiegeling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86" y="1145188"/>
            <a:ext cx="3484445" cy="235582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03" y="3595940"/>
            <a:ext cx="3494328" cy="230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/>
              <a:t>S</a:t>
            </a:r>
            <a:r>
              <a:rPr lang="nl-NL" dirty="0" smtClean="0"/>
              <a:t>ymmetrie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09" y="1638798"/>
            <a:ext cx="399644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6"/>
            <a:ext cx="3685406" cy="248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Herhaling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6" name="Picture 2" descr="L:\Ron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2821588" cy="423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0" y="3140968"/>
            <a:ext cx="5068027" cy="17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7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Personen op de foto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5563"/>
            <a:ext cx="4058097" cy="273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75915"/>
            <a:ext cx="4151919" cy="275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8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Panorama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42" y="4005064"/>
            <a:ext cx="7956376" cy="145697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18859"/>
            <a:ext cx="1187624" cy="78749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34232"/>
            <a:ext cx="1152128" cy="76396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12243"/>
            <a:ext cx="1169877" cy="77572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7" y="2936177"/>
            <a:ext cx="1169877" cy="77572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102" y="2936177"/>
            <a:ext cx="1133783" cy="75179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67" y="2924943"/>
            <a:ext cx="1169876" cy="77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Bereid je voor:</a:t>
            </a:r>
          </a:p>
          <a:p>
            <a:pPr lvl="1"/>
            <a:r>
              <a:rPr lang="nl-NL" dirty="0" smtClean="0"/>
              <a:t>waarheen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31" y="2456710"/>
            <a:ext cx="4150153" cy="274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Filters</a:t>
            </a:r>
          </a:p>
          <a:p>
            <a:pPr lvl="1"/>
            <a:r>
              <a:rPr lang="nl-NL" dirty="0" smtClean="0"/>
              <a:t>grijsverloopfilter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2970091"/>
            <a:ext cx="4638675" cy="26193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65" y="3429878"/>
            <a:ext cx="2851358" cy="21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Filters</a:t>
            </a:r>
          </a:p>
          <a:p>
            <a:pPr lvl="1"/>
            <a:r>
              <a:rPr lang="nl-NL" dirty="0" smtClean="0"/>
              <a:t>grijsverloopfilter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76206"/>
            <a:ext cx="2829962" cy="189124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873" y="3476206"/>
            <a:ext cx="2835520" cy="189587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76208"/>
            <a:ext cx="2843808" cy="18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69999"/>
            <a:ext cx="6176241" cy="41907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Filters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8250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Filters</a:t>
            </a:r>
          </a:p>
          <a:p>
            <a:pPr lvl="1"/>
            <a:r>
              <a:rPr lang="nl-NL" dirty="0" smtClean="0"/>
              <a:t>polarisatiefilter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25" y="2314833"/>
            <a:ext cx="38481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20935"/>
            <a:ext cx="3719538" cy="176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9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53111"/>
            <a:ext cx="5741243" cy="191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Filters</a:t>
            </a:r>
          </a:p>
          <a:p>
            <a:pPr lvl="1"/>
            <a:r>
              <a:rPr lang="nl-NL" dirty="0" smtClean="0"/>
              <a:t>polarisatiefilter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9682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Thuisgekomen</a:t>
            </a:r>
          </a:p>
          <a:p>
            <a:pPr lvl="1"/>
            <a:r>
              <a:rPr lang="nl-NL" dirty="0" smtClean="0"/>
              <a:t>opslaan</a:t>
            </a:r>
          </a:p>
          <a:p>
            <a:pPr lvl="1"/>
            <a:r>
              <a:rPr lang="nl-NL" dirty="0" smtClean="0"/>
              <a:t>nabewerking</a:t>
            </a:r>
          </a:p>
          <a:p>
            <a:pPr lvl="1"/>
            <a:r>
              <a:rPr lang="nl-NL" dirty="0"/>
              <a:t>l</a:t>
            </a:r>
            <a:r>
              <a:rPr lang="nl-NL" dirty="0" smtClean="0"/>
              <a:t>aat zien !!! </a:t>
            </a:r>
          </a:p>
          <a:p>
            <a:pPr lvl="1"/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72816"/>
            <a:ext cx="4974512" cy="333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 lvl="1"/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4048872" cy="404887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868144" y="2488041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 smtClean="0"/>
              <a:t>Succes !!!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35820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Bereid je voor:</a:t>
            </a:r>
          </a:p>
          <a:p>
            <a:pPr lvl="1"/>
            <a:r>
              <a:rPr lang="nl-NL" dirty="0"/>
              <a:t>w</a:t>
            </a:r>
            <a:r>
              <a:rPr lang="nl-NL" dirty="0" smtClean="0"/>
              <a:t>aarheen</a:t>
            </a:r>
          </a:p>
          <a:p>
            <a:pPr lvl="1"/>
            <a:r>
              <a:rPr lang="nl-NL" dirty="0"/>
              <a:t>m</a:t>
            </a:r>
            <a:r>
              <a:rPr lang="nl-NL" dirty="0" smtClean="0"/>
              <a:t>et wie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92896"/>
            <a:ext cx="42862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Bereid je voor:</a:t>
            </a:r>
          </a:p>
          <a:p>
            <a:pPr lvl="1"/>
            <a:r>
              <a:rPr lang="nl-NL" dirty="0"/>
              <a:t>w</a:t>
            </a:r>
            <a:r>
              <a:rPr lang="nl-NL" dirty="0" smtClean="0"/>
              <a:t>aarheen</a:t>
            </a:r>
          </a:p>
          <a:p>
            <a:pPr lvl="1"/>
            <a:r>
              <a:rPr lang="nl-NL" dirty="0"/>
              <a:t>m</a:t>
            </a:r>
            <a:r>
              <a:rPr lang="nl-NL" dirty="0" smtClean="0"/>
              <a:t>et wie</a:t>
            </a:r>
          </a:p>
          <a:p>
            <a:pPr lvl="1"/>
            <a:r>
              <a:rPr lang="nl-NL" dirty="0" smtClean="0"/>
              <a:t>hoe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34" y="2204864"/>
            <a:ext cx="4166566" cy="30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Bereid je voor:</a:t>
            </a:r>
          </a:p>
          <a:p>
            <a:pPr lvl="1"/>
            <a:r>
              <a:rPr lang="nl-NL" dirty="0"/>
              <a:t>w</a:t>
            </a:r>
            <a:r>
              <a:rPr lang="nl-NL" dirty="0" smtClean="0"/>
              <a:t>aarheen</a:t>
            </a:r>
          </a:p>
          <a:p>
            <a:pPr lvl="1"/>
            <a:r>
              <a:rPr lang="nl-NL" dirty="0"/>
              <a:t>m</a:t>
            </a:r>
            <a:r>
              <a:rPr lang="nl-NL" dirty="0" smtClean="0"/>
              <a:t>et wie</a:t>
            </a:r>
          </a:p>
          <a:p>
            <a:pPr lvl="1"/>
            <a:r>
              <a:rPr lang="nl-NL" dirty="0" smtClean="0"/>
              <a:t>hoe</a:t>
            </a:r>
          </a:p>
          <a:p>
            <a:pPr lvl="1"/>
            <a:r>
              <a:rPr lang="nl-NL" dirty="0"/>
              <a:t>m</a:t>
            </a:r>
            <a:r>
              <a:rPr lang="nl-NL" dirty="0" smtClean="0"/>
              <a:t>ogelijke apps</a:t>
            </a:r>
          </a:p>
          <a:p>
            <a:pPr marL="457200" lvl="1" indent="0">
              <a:buNone/>
            </a:pPr>
            <a:r>
              <a:rPr lang="nl-NL" dirty="0" smtClean="0"/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64904"/>
            <a:ext cx="4775517" cy="24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Bereid je voor:</a:t>
            </a:r>
          </a:p>
          <a:p>
            <a:pPr lvl="1"/>
            <a:r>
              <a:rPr lang="nl-NL" dirty="0"/>
              <a:t>w</a:t>
            </a:r>
            <a:r>
              <a:rPr lang="nl-NL" dirty="0" smtClean="0"/>
              <a:t>aarheen</a:t>
            </a:r>
          </a:p>
          <a:p>
            <a:pPr lvl="1"/>
            <a:r>
              <a:rPr lang="nl-NL" dirty="0"/>
              <a:t>m</a:t>
            </a:r>
            <a:r>
              <a:rPr lang="nl-NL" dirty="0" smtClean="0"/>
              <a:t>et wie</a:t>
            </a:r>
          </a:p>
          <a:p>
            <a:pPr lvl="1"/>
            <a:r>
              <a:rPr lang="nl-NL" dirty="0" smtClean="0"/>
              <a:t>hoe</a:t>
            </a:r>
          </a:p>
          <a:p>
            <a:pPr lvl="1"/>
            <a:r>
              <a:rPr lang="nl-NL" dirty="0"/>
              <a:t>m</a:t>
            </a:r>
            <a:r>
              <a:rPr lang="nl-NL" dirty="0" smtClean="0"/>
              <a:t>ogelijke apps </a:t>
            </a:r>
          </a:p>
          <a:p>
            <a:pPr lvl="1"/>
            <a:r>
              <a:rPr lang="nl-NL" dirty="0" smtClean="0"/>
              <a:t>apparatuur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2305050" cy="17621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78" y="3573016"/>
            <a:ext cx="2596108" cy="18087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481" y="1967495"/>
            <a:ext cx="942776" cy="149543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03" y="3879062"/>
            <a:ext cx="2393082" cy="171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Bereid je voor</a:t>
            </a:r>
          </a:p>
          <a:p>
            <a:pPr lvl="1"/>
            <a:r>
              <a:rPr lang="nl-NL" dirty="0"/>
              <a:t>a</a:t>
            </a:r>
            <a:r>
              <a:rPr lang="nl-NL" dirty="0" smtClean="0"/>
              <a:t>pparatuur</a:t>
            </a:r>
          </a:p>
          <a:p>
            <a:pPr lvl="1"/>
            <a:endParaRPr lang="nl-NL" dirty="0" smtClean="0"/>
          </a:p>
          <a:p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27525"/>
            <a:ext cx="1978720" cy="19787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2" y="1478157"/>
            <a:ext cx="3026867" cy="202285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61048"/>
            <a:ext cx="2111968" cy="192861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61048"/>
            <a:ext cx="1858144" cy="18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Reisfotografie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Bereid je voor</a:t>
            </a:r>
          </a:p>
          <a:p>
            <a:pPr lvl="1"/>
            <a:r>
              <a:rPr lang="nl-NL" dirty="0"/>
              <a:t>b</a:t>
            </a:r>
            <a:r>
              <a:rPr lang="nl-NL" dirty="0" smtClean="0"/>
              <a:t>eheers je gekozen camera</a:t>
            </a:r>
          </a:p>
          <a:p>
            <a:pPr lvl="2"/>
            <a:r>
              <a:rPr lang="nl-NL" dirty="0" smtClean="0"/>
              <a:t>handleiding </a:t>
            </a:r>
          </a:p>
          <a:p>
            <a:pPr lvl="2"/>
            <a:r>
              <a:rPr lang="nl-NL" dirty="0"/>
              <a:t>p</a:t>
            </a:r>
            <a:r>
              <a:rPr lang="nl-NL" dirty="0" smtClean="0"/>
              <a:t>robeer uit</a:t>
            </a:r>
          </a:p>
          <a:p>
            <a:pPr marL="457200" lvl="1" indent="0">
              <a:buNone/>
            </a:pPr>
            <a:endParaRPr lang="nl-NL" dirty="0" smtClean="0"/>
          </a:p>
          <a:p>
            <a:pPr marL="914400" lvl="2" indent="0">
              <a:buNone/>
            </a:pPr>
            <a:endParaRPr lang="nl-NL" dirty="0" smtClean="0"/>
          </a:p>
          <a:p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61607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12 maart 2019</a:t>
            </a:r>
            <a:endParaRPr lang="nl-NL" sz="1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45024"/>
            <a:ext cx="2776165" cy="18456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2816"/>
            <a:ext cx="2123703" cy="14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284</Words>
  <Application>Microsoft Office PowerPoint</Application>
  <PresentationFormat>Diavoorstelling (4:3)</PresentationFormat>
  <Paragraphs>200</Paragraphs>
  <Slides>36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7" baseType="lpstr">
      <vt:lpstr>Kantoorthema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  <vt:lpstr>Reisfotografie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Reisfotografie</dc:title>
  <dc:creator>Rolf</dc:creator>
  <cp:lastModifiedBy>Rolf</cp:lastModifiedBy>
  <cp:revision>21</cp:revision>
  <dcterms:created xsi:type="dcterms:W3CDTF">2019-03-10T10:36:07Z</dcterms:created>
  <dcterms:modified xsi:type="dcterms:W3CDTF">2019-03-10T16:06:04Z</dcterms:modified>
</cp:coreProperties>
</file>